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7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9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1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7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7433-D762-472A-B89A-D56DAA321083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DE80-EEC8-4394-B44B-86E0364FF08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74" y="6401925"/>
            <a:ext cx="939853" cy="3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korkinodetsad.ru/i/img/09f87b90ba53.jpg" TargetMode="External"/><Relationship Id="rId13" Type="http://schemas.openxmlformats.org/officeDocument/2006/relationships/slide" Target="slide18.xml"/><Relationship Id="rId3" Type="http://schemas.openxmlformats.org/officeDocument/2006/relationships/hyperlink" Target="https://img-fotki.yandex.ru/get/15559/200418627.6b/0_11ce3a_a450bbe1_orig.png" TargetMode="External"/><Relationship Id="rId7" Type="http://schemas.openxmlformats.org/officeDocument/2006/relationships/hyperlink" Target="http://img1.liveinternet.ru/images/attach/c/2/67/209/67209536_1291007293_04.png" TargetMode="External"/><Relationship Id="rId12" Type="http://schemas.openxmlformats.org/officeDocument/2006/relationships/hyperlink" Target="http://www.mp3cut.ru/" TargetMode="External"/><Relationship Id="rId2" Type="http://schemas.openxmlformats.org/officeDocument/2006/relationships/hyperlink" Target="https://s-media-cache-ak0.pinimg.com/236x/48/83/16/48831659d1785f7cd7fc483cf4539f3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-media-cache-ak0.pinimg.com/236x/69/e8/4e/69e84ee1d42f7aff85404b350927eece.jpg%20&#1076;&#1077;&#1074;&#1086;&#1095;&#1082;&#1072;%20&#1089;%20&#1087;&#1083;&#1072;&#1082;&#1072;&#1090;&#1086;&#1084;2" TargetMode="External"/><Relationship Id="rId11" Type="http://schemas.openxmlformats.org/officeDocument/2006/relationships/hyperlink" Target="http://wav-library.net/sounds/cats/koshka_dovolno_mjaukaet_murlychet_i_laskaetsja_zvuk_mp3_skachat/190-1-0-15479" TargetMode="External"/><Relationship Id="rId5" Type="http://schemas.openxmlformats.org/officeDocument/2006/relationships/hyperlink" Target="http://s4.pic4you.ru/y2015/03-03/24687/4928752-thumb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pngicon.ru/data/media/2/Book3.png" TargetMode="External"/><Relationship Id="rId4" Type="http://schemas.openxmlformats.org/officeDocument/2006/relationships/hyperlink" Target="http://s4.pic4you.ru/y2015/03-03/24687/4928750-thumb.png" TargetMode="External"/><Relationship Id="rId9" Type="http://schemas.openxmlformats.org/officeDocument/2006/relationships/hyperlink" Target="http://x-lines.ru/letters/i/cyrillicfancy/0072/1a38f4/48/1/4njpbpqto8e3dwf54gf7bpjy4gn7dy6osuem7wfs4n67bqgozmemo.png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567837" y="4673835"/>
            <a:ext cx="7298015" cy="218416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sz="1800" b="1" dirty="0" err="1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sz="1800" b="1" dirty="0">
              <a:ln/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6529"/>
            <a:ext cx="4108537" cy="534587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188134" y="1981829"/>
            <a:ext cx="6639435" cy="2399671"/>
            <a:chOff x="4244465" y="1892929"/>
            <a:chExt cx="6373566" cy="231070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0562" y="1892929"/>
              <a:ext cx="5647233" cy="1035024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4465" y="3168606"/>
              <a:ext cx="6373566" cy="1035024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826778" y="134402"/>
            <a:ext cx="669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Математика, 1 класс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02" y="189478"/>
            <a:ext cx="2012950" cy="16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680707" y="419808"/>
            <a:ext cx="1424387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9" name="Прямоугольник 2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80016" y="4875129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02614" y="261860"/>
            <a:ext cx="2991052" cy="6120000"/>
            <a:chOff x="602614" y="261860"/>
            <a:chExt cx="2991052" cy="612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4" y="261860"/>
              <a:ext cx="2991052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43817" y="2949294"/>
              <a:ext cx="23086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2</a:t>
              </a:r>
              <a:r>
                <a:rPr lang="ru-RU" sz="8000" b="1" dirty="0"/>
                <a:t> </a:t>
              </a:r>
              <a:r>
                <a:rPr lang="en-US" sz="8000" b="1" dirty="0"/>
                <a:t>+</a:t>
              </a:r>
              <a:r>
                <a:rPr lang="ru-RU" sz="8000" b="1" dirty="0"/>
                <a:t> </a:t>
              </a:r>
              <a:r>
                <a:rPr lang="en-US" sz="8000" b="1" dirty="0"/>
                <a:t>7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644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680707" y="419808"/>
            <a:ext cx="1424387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80016" y="4875129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02614" y="431682"/>
            <a:ext cx="2943830" cy="6120000"/>
            <a:chOff x="602614" y="431682"/>
            <a:chExt cx="2943830" cy="61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4" y="431682"/>
              <a:ext cx="294383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85554" y="2829962"/>
              <a:ext cx="25779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16</a:t>
              </a:r>
              <a:r>
                <a:rPr lang="ru-RU" sz="8000" b="1" dirty="0"/>
                <a:t> </a:t>
              </a:r>
              <a:r>
                <a:rPr lang="en-US" sz="8000" b="1" dirty="0"/>
                <a:t>- 4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415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680707" y="419808"/>
            <a:ext cx="1424387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26" name="Прямоугольник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280016" y="1905531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80016" y="4875129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34668" y="369008"/>
            <a:ext cx="2985300" cy="6120000"/>
            <a:chOff x="534668" y="369008"/>
            <a:chExt cx="2985300" cy="612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8" y="369008"/>
              <a:ext cx="2985300" cy="6120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72995" y="2949294"/>
              <a:ext cx="23086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0</a:t>
              </a:r>
              <a:r>
                <a:rPr lang="ru-RU" sz="8000" b="1" dirty="0"/>
                <a:t> </a:t>
              </a:r>
              <a:r>
                <a:rPr lang="en-US" sz="8000" b="1" dirty="0"/>
                <a:t>+</a:t>
              </a:r>
              <a:r>
                <a:rPr lang="ru-RU" sz="8000" b="1" dirty="0"/>
                <a:t> </a:t>
              </a:r>
              <a:r>
                <a:rPr lang="en-US" sz="8000" b="1" dirty="0"/>
                <a:t>5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182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680707" y="419808"/>
            <a:ext cx="1424388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80707" y="1905531"/>
            <a:ext cx="1424387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9" name="Прямоугольник 3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280016" y="4875129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64364" y="306333"/>
            <a:ext cx="2890850" cy="6120000"/>
            <a:chOff x="664364" y="306333"/>
            <a:chExt cx="2890850" cy="612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4" y="306333"/>
              <a:ext cx="289085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48692" y="2934054"/>
              <a:ext cx="25779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13-10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4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680707" y="419808"/>
            <a:ext cx="1424387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80707" y="1905531"/>
            <a:ext cx="1424388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34668" y="476155"/>
            <a:ext cx="3376521" cy="6120000"/>
            <a:chOff x="534668" y="476155"/>
            <a:chExt cx="3376521" cy="6120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8" y="476155"/>
              <a:ext cx="3376521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44351" y="3086454"/>
              <a:ext cx="28216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17</a:t>
              </a:r>
              <a:r>
                <a:rPr lang="ru-RU" sz="8000" b="1" dirty="0"/>
                <a:t> + </a:t>
              </a:r>
              <a:r>
                <a:rPr lang="en-US" sz="8000" b="1" dirty="0"/>
                <a:t>1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3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8680707" y="1905531"/>
            <a:ext cx="1424387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02614" y="261860"/>
            <a:ext cx="2991052" cy="6120000"/>
            <a:chOff x="602614" y="261860"/>
            <a:chExt cx="2991052" cy="612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4" y="261860"/>
              <a:ext cx="2991052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43817" y="2949294"/>
              <a:ext cx="23086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4</a:t>
              </a:r>
              <a:r>
                <a:rPr lang="ru-RU" sz="8000" b="1" dirty="0"/>
                <a:t> </a:t>
              </a:r>
              <a:r>
                <a:rPr lang="en-US" sz="8000" b="1" dirty="0"/>
                <a:t>+</a:t>
              </a:r>
              <a:r>
                <a:rPr lang="ru-RU" sz="8000" b="1" dirty="0"/>
                <a:t> </a:t>
              </a:r>
              <a:r>
                <a:rPr lang="en-US" sz="8000" b="1" dirty="0"/>
                <a:t>3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2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Прямоугольник 2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591209" y="1905531"/>
            <a:ext cx="1513885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02614" y="431682"/>
            <a:ext cx="2943830" cy="6120000"/>
            <a:chOff x="602614" y="431682"/>
            <a:chExt cx="2943830" cy="61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4" y="431682"/>
              <a:ext cx="294383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85554" y="2829962"/>
              <a:ext cx="25779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18</a:t>
              </a:r>
              <a:r>
                <a:rPr lang="ru-RU" sz="8000" b="1" dirty="0"/>
                <a:t> </a:t>
              </a:r>
              <a:r>
                <a:rPr lang="en-US" sz="8000" b="1" dirty="0"/>
                <a:t>- 5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08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Прямоугольник 2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34668" y="369008"/>
            <a:ext cx="2985300" cy="6120000"/>
            <a:chOff x="534668" y="369008"/>
            <a:chExt cx="2985300" cy="612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8" y="369008"/>
              <a:ext cx="2985300" cy="6120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72995" y="2949294"/>
              <a:ext cx="20649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2</a:t>
              </a:r>
              <a:r>
                <a:rPr lang="ru-RU" sz="8000" b="1" dirty="0"/>
                <a:t> </a:t>
              </a:r>
              <a:r>
                <a:rPr lang="en-US" sz="8000" b="1" dirty="0"/>
                <a:t>-</a:t>
              </a:r>
              <a:r>
                <a:rPr lang="ru-RU" sz="8000" b="1" dirty="0"/>
                <a:t> </a:t>
              </a:r>
              <a:r>
                <a:rPr lang="en-US" sz="8000" b="1" dirty="0"/>
                <a:t>2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4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Прямоугольник 3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64364" y="306333"/>
            <a:ext cx="2890850" cy="6120000"/>
            <a:chOff x="664364" y="306333"/>
            <a:chExt cx="2890850" cy="612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4" y="306333"/>
              <a:ext cx="289085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55466" y="2934054"/>
              <a:ext cx="23086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2 + 2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2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6529"/>
            <a:ext cx="4108537" cy="5345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0490" y="781412"/>
            <a:ext cx="5600791" cy="57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узырек для мыслей: облако 5"/>
          <p:cNvSpPr/>
          <p:nvPr/>
        </p:nvSpPr>
        <p:spPr>
          <a:xfrm>
            <a:off x="1920240" y="365760"/>
            <a:ext cx="5608320" cy="2014728"/>
          </a:xfrm>
          <a:prstGeom prst="cloudCallout">
            <a:avLst>
              <a:gd name="adj1" fmla="val -16657"/>
              <a:gd name="adj2" fmla="val 107526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000" dirty="0"/>
              <a:t>Ой! Какой хорошенький!</a:t>
            </a:r>
            <a:endParaRPr lang="ru-RU" sz="4000" dirty="0"/>
          </a:p>
        </p:txBody>
      </p:sp>
      <p:sp>
        <p:nvSpPr>
          <p:cNvPr id="7" name="Пузырек для мыслей: облако 6"/>
          <p:cNvSpPr/>
          <p:nvPr/>
        </p:nvSpPr>
        <p:spPr>
          <a:xfrm>
            <a:off x="1798320" y="365760"/>
            <a:ext cx="6065520" cy="2014728"/>
          </a:xfrm>
          <a:prstGeom prst="cloudCallout">
            <a:avLst>
              <a:gd name="adj1" fmla="val -16657"/>
              <a:gd name="adj2" fmla="val 107526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600" dirty="0"/>
              <a:t>Теперь мы знаем, что было спрятано в коробке!</a:t>
            </a:r>
            <a:endParaRPr lang="ru-RU" sz="3600" dirty="0"/>
          </a:p>
        </p:txBody>
      </p:sp>
      <p:sp>
        <p:nvSpPr>
          <p:cNvPr id="8" name="Знак умножения 7">
            <a:hlinkClick r:id="" action="ppaction://hlinkshowjump?jump=endshow"/>
          </p:cNvPr>
          <p:cNvSpPr/>
          <p:nvPr/>
        </p:nvSpPr>
        <p:spPr>
          <a:xfrm>
            <a:off x="11046881" y="116386"/>
            <a:ext cx="914400" cy="914400"/>
          </a:xfrm>
          <a:prstGeom prst="mathMultiply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узырек для мыслей: облако 8"/>
          <p:cNvSpPr/>
          <p:nvPr/>
        </p:nvSpPr>
        <p:spPr>
          <a:xfrm>
            <a:off x="1798320" y="365760"/>
            <a:ext cx="6065520" cy="2014728"/>
          </a:xfrm>
          <a:prstGeom prst="cloudCallout">
            <a:avLst>
              <a:gd name="adj1" fmla="val -16657"/>
              <a:gd name="adj2" fmla="val 107526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600" dirty="0"/>
              <a:t>Спасибо за помощь!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9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vLibraryNet_Sound1547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6529"/>
            <a:ext cx="4108537" cy="5345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8900" y="414635"/>
            <a:ext cx="80137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Дорогой друг!</a:t>
            </a:r>
          </a:p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Реши примеры на карточках и ты узнаешь, какой сюрприз был спрятан в коробке.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749" y="-107576"/>
            <a:ext cx="1203960" cy="120396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4856216"/>
            <a:ext cx="2012950" cy="16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767" y="981194"/>
            <a:ext cx="115988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https://s-media-cache-ak0.pinimg.com/236x/48/83/16/48831659d1785f7cd7fc483cf4539f31.jpg</a:t>
            </a:r>
            <a:r>
              <a:rPr lang="ru-RU" sz="2000" dirty="0"/>
              <a:t> подарок</a:t>
            </a:r>
          </a:p>
          <a:p>
            <a:r>
              <a:rPr lang="en-US" sz="2000" dirty="0">
                <a:hlinkClick r:id="rId3"/>
              </a:rPr>
              <a:t>https://img-fotki.yandex.ru/get/15559/200418627.6b/0_11ce3a_a450bbe1_orig.png</a:t>
            </a:r>
            <a:r>
              <a:rPr lang="ru-RU" sz="2000" dirty="0"/>
              <a:t> мальчик с плакатом</a:t>
            </a:r>
          </a:p>
          <a:p>
            <a:r>
              <a:rPr lang="en-US" sz="2000" dirty="0">
                <a:hlinkClick r:id="rId4"/>
              </a:rPr>
              <a:t>http://s4.pic4you.ru/y2015/03-03/24687/4928750-thumb.png</a:t>
            </a:r>
            <a:r>
              <a:rPr lang="ru-RU" sz="2000" dirty="0"/>
              <a:t> девочка с плакатом</a:t>
            </a:r>
          </a:p>
          <a:p>
            <a:r>
              <a:rPr lang="en-US" sz="2000" dirty="0">
                <a:hlinkClick r:id="rId5"/>
              </a:rPr>
              <a:t>http://s4.pic4you.ru/y2015/03-03/24687/4928752-thumb.png</a:t>
            </a:r>
            <a:r>
              <a:rPr lang="ru-RU" sz="2000" dirty="0"/>
              <a:t> мальчик с плакатом 2</a:t>
            </a:r>
          </a:p>
          <a:p>
            <a:r>
              <a:rPr lang="en-US" sz="2000" dirty="0">
                <a:hlinkClick r:id="rId6"/>
              </a:rPr>
              <a:t>https://s-media-cache-ak0.pinimg.com/236x/69/e8/4e/69e84ee1d42f7aff85404b350927eece.jpg</a:t>
            </a:r>
            <a:r>
              <a:rPr lang="ru-RU" sz="2000" dirty="0">
                <a:hlinkClick r:id="rId6"/>
              </a:rPr>
              <a:t> девочка с плакатом2</a:t>
            </a:r>
            <a:endParaRPr lang="ru-RU" sz="2000" dirty="0"/>
          </a:p>
          <a:p>
            <a:r>
              <a:rPr lang="en-US" sz="2000" dirty="0">
                <a:hlinkClick r:id="rId7"/>
              </a:rPr>
              <a:t>http://img1.liveinternet.ru/images/attach/c/2//67/209/67209536_1291007293_04.png</a:t>
            </a:r>
            <a:r>
              <a:rPr lang="ru-RU" sz="2000" dirty="0"/>
              <a:t> котенок </a:t>
            </a:r>
          </a:p>
          <a:p>
            <a:r>
              <a:rPr lang="en-US" sz="2000" dirty="0">
                <a:hlinkClick r:id="rId8"/>
              </a:rPr>
              <a:t>http://korkinodetsad.ru/i/img/09f87b90ba53.jpg</a:t>
            </a:r>
            <a:r>
              <a:rPr lang="ru-RU" sz="2000" dirty="0"/>
              <a:t> дети</a:t>
            </a:r>
          </a:p>
          <a:p>
            <a:r>
              <a:rPr lang="en-US" sz="2000" u="sng" dirty="0">
                <a:hlinkClick r:id="rId9"/>
              </a:rPr>
              <a:t>http</a:t>
            </a:r>
            <a:r>
              <a:rPr lang="ru-RU" sz="2000" u="sng" dirty="0">
                <a:hlinkClick r:id="rId9"/>
              </a:rPr>
              <a:t>://</a:t>
            </a:r>
            <a:r>
              <a:rPr lang="en-US" sz="2000" u="sng" dirty="0">
                <a:hlinkClick r:id="rId9"/>
              </a:rPr>
              <a:t>x</a:t>
            </a:r>
            <a:r>
              <a:rPr lang="ru-RU" sz="2000" u="sng" dirty="0">
                <a:hlinkClick r:id="rId9"/>
              </a:rPr>
              <a:t>-</a:t>
            </a:r>
            <a:r>
              <a:rPr lang="en-US" sz="2000" u="sng" dirty="0">
                <a:hlinkClick r:id="rId9"/>
              </a:rPr>
              <a:t>lines</a:t>
            </a:r>
            <a:r>
              <a:rPr lang="ru-RU" sz="2000" u="sng" dirty="0">
                <a:hlinkClick r:id="rId9"/>
              </a:rPr>
              <a:t>.</a:t>
            </a:r>
            <a:r>
              <a:rPr lang="en-US" sz="2000" u="sng" dirty="0" err="1">
                <a:hlinkClick r:id="rId9"/>
              </a:rPr>
              <a:t>ru</a:t>
            </a:r>
            <a:r>
              <a:rPr lang="ru-RU" sz="2000" u="sng" dirty="0">
                <a:hlinkClick r:id="rId9"/>
              </a:rPr>
              <a:t>/</a:t>
            </a:r>
            <a:r>
              <a:rPr lang="en-US" sz="2000" u="sng" dirty="0">
                <a:hlinkClick r:id="rId9"/>
              </a:rPr>
              <a:t>letters</a:t>
            </a:r>
            <a:r>
              <a:rPr lang="ru-RU" sz="2000" u="sng" dirty="0">
                <a:hlinkClick r:id="rId9"/>
              </a:rPr>
              <a:t>/</a:t>
            </a:r>
            <a:r>
              <a:rPr lang="en-US" sz="2000" u="sng" dirty="0" err="1">
                <a:hlinkClick r:id="rId9"/>
              </a:rPr>
              <a:t>i</a:t>
            </a:r>
            <a:r>
              <a:rPr lang="ru-RU" sz="2000" u="sng" dirty="0">
                <a:hlinkClick r:id="rId9"/>
              </a:rPr>
              <a:t>/</a:t>
            </a:r>
            <a:r>
              <a:rPr lang="en-US" sz="2000" u="sng" dirty="0" err="1">
                <a:hlinkClick r:id="rId9"/>
              </a:rPr>
              <a:t>cyrillicfancy</a:t>
            </a:r>
            <a:r>
              <a:rPr lang="ru-RU" sz="2000" u="sng" dirty="0">
                <a:hlinkClick r:id="rId9"/>
              </a:rPr>
              <a:t>/0072/1</a:t>
            </a:r>
            <a:r>
              <a:rPr lang="en-US" sz="2000" u="sng" dirty="0">
                <a:hlinkClick r:id="rId9"/>
              </a:rPr>
              <a:t>a</a:t>
            </a:r>
            <a:r>
              <a:rPr lang="ru-RU" sz="2000" u="sng" dirty="0">
                <a:hlinkClick r:id="rId9"/>
              </a:rPr>
              <a:t>38</a:t>
            </a:r>
            <a:r>
              <a:rPr lang="en-US" sz="2000" u="sng" dirty="0">
                <a:hlinkClick r:id="rId9"/>
              </a:rPr>
              <a:t>f</a:t>
            </a:r>
            <a:r>
              <a:rPr lang="ru-RU" sz="2000" u="sng" dirty="0">
                <a:hlinkClick r:id="rId9"/>
              </a:rPr>
              <a:t>4/48/1/4</a:t>
            </a:r>
            <a:r>
              <a:rPr lang="en-US" sz="2000" u="sng" dirty="0" err="1">
                <a:hlinkClick r:id="rId9"/>
              </a:rPr>
              <a:t>njpbpqto</a:t>
            </a:r>
            <a:r>
              <a:rPr lang="ru-RU" sz="2000" u="sng" dirty="0">
                <a:hlinkClick r:id="rId9"/>
              </a:rPr>
              <a:t>8</a:t>
            </a:r>
            <a:r>
              <a:rPr lang="en-US" sz="2000" u="sng" dirty="0">
                <a:hlinkClick r:id="rId9"/>
              </a:rPr>
              <a:t>e</a:t>
            </a:r>
            <a:r>
              <a:rPr lang="ru-RU" sz="2000" u="sng" dirty="0">
                <a:hlinkClick r:id="rId9"/>
              </a:rPr>
              <a:t>3</a:t>
            </a:r>
            <a:r>
              <a:rPr lang="en-US" sz="2000" u="sng" dirty="0" err="1">
                <a:hlinkClick r:id="rId9"/>
              </a:rPr>
              <a:t>dwf</a:t>
            </a:r>
            <a:r>
              <a:rPr lang="ru-RU" sz="2000" u="sng" dirty="0">
                <a:hlinkClick r:id="rId9"/>
              </a:rPr>
              <a:t>54</a:t>
            </a:r>
            <a:r>
              <a:rPr lang="en-US" sz="2000" u="sng" dirty="0">
                <a:hlinkClick r:id="rId9"/>
              </a:rPr>
              <a:t>gf</a:t>
            </a:r>
            <a:r>
              <a:rPr lang="ru-RU" sz="2000" u="sng" dirty="0">
                <a:hlinkClick r:id="rId9"/>
              </a:rPr>
              <a:t>7</a:t>
            </a:r>
            <a:r>
              <a:rPr lang="en-US" sz="2000" u="sng" dirty="0" err="1">
                <a:hlinkClick r:id="rId9"/>
              </a:rPr>
              <a:t>bpjy</a:t>
            </a:r>
            <a:r>
              <a:rPr lang="ru-RU" sz="2000" u="sng" dirty="0">
                <a:hlinkClick r:id="rId9"/>
              </a:rPr>
              <a:t>4</a:t>
            </a:r>
            <a:r>
              <a:rPr lang="en-US" sz="2000" u="sng" dirty="0" err="1">
                <a:hlinkClick r:id="rId9"/>
              </a:rPr>
              <a:t>gn</a:t>
            </a:r>
            <a:r>
              <a:rPr lang="ru-RU" sz="2000" u="sng" dirty="0">
                <a:hlinkClick r:id="rId9"/>
              </a:rPr>
              <a:t>7</a:t>
            </a:r>
            <a:r>
              <a:rPr lang="en-US" sz="2000" u="sng" dirty="0" err="1">
                <a:hlinkClick r:id="rId9"/>
              </a:rPr>
              <a:t>dy</a:t>
            </a:r>
            <a:r>
              <a:rPr lang="ru-RU" sz="2000" u="sng" dirty="0">
                <a:hlinkClick r:id="rId9"/>
              </a:rPr>
              <a:t>6</a:t>
            </a:r>
            <a:r>
              <a:rPr lang="en-US" sz="2000" u="sng" dirty="0" err="1">
                <a:hlinkClick r:id="rId9"/>
              </a:rPr>
              <a:t>osuem</a:t>
            </a:r>
            <a:endParaRPr lang="ru-RU" sz="2000" u="sng" dirty="0">
              <a:hlinkClick r:id="rId9"/>
            </a:endParaRPr>
          </a:p>
          <a:p>
            <a:r>
              <a:rPr lang="ru-RU" sz="2000" u="sng" dirty="0">
                <a:hlinkClick r:id="rId9"/>
              </a:rPr>
              <a:t>7</a:t>
            </a:r>
            <a:r>
              <a:rPr lang="en-US" sz="2000" u="sng" dirty="0" err="1">
                <a:hlinkClick r:id="rId9"/>
              </a:rPr>
              <a:t>wfs</a:t>
            </a:r>
            <a:r>
              <a:rPr lang="ru-RU" sz="2000" u="sng" dirty="0">
                <a:hlinkClick r:id="rId9"/>
              </a:rPr>
              <a:t>4</a:t>
            </a:r>
            <a:r>
              <a:rPr lang="en-US" sz="2000" u="sng" dirty="0">
                <a:hlinkClick r:id="rId9"/>
              </a:rPr>
              <a:t>n</a:t>
            </a:r>
            <a:r>
              <a:rPr lang="ru-RU" sz="2000" u="sng" dirty="0">
                <a:hlinkClick r:id="rId9"/>
              </a:rPr>
              <a:t>67</a:t>
            </a:r>
            <a:r>
              <a:rPr lang="en-US" sz="2000" u="sng" dirty="0" err="1">
                <a:hlinkClick r:id="rId9"/>
              </a:rPr>
              <a:t>bqgozmemo</a:t>
            </a:r>
            <a:r>
              <a:rPr lang="ru-RU" sz="2000" u="sng" dirty="0">
                <a:hlinkClick r:id="rId9"/>
              </a:rPr>
              <a:t>.</a:t>
            </a:r>
            <a:r>
              <a:rPr lang="en-US" sz="2000" u="sng" dirty="0" err="1">
                <a:hlinkClick r:id="rId9"/>
              </a:rPr>
              <a:t>png</a:t>
            </a:r>
            <a:r>
              <a:rPr lang="ru-RU" sz="2000" u="sng" dirty="0"/>
              <a:t>онлайн генератор надписей</a:t>
            </a:r>
            <a:endParaRPr lang="ru-RU" sz="2000" dirty="0"/>
          </a:p>
          <a:p>
            <a:r>
              <a:rPr lang="en-US" sz="2000" u="sng" dirty="0">
                <a:hlinkClick r:id="rId10"/>
              </a:rPr>
              <a:t>http</a:t>
            </a:r>
            <a:r>
              <a:rPr lang="ru-RU" sz="2000" u="sng" dirty="0">
                <a:hlinkClick r:id="rId10"/>
              </a:rPr>
              <a:t>://</a:t>
            </a:r>
            <a:r>
              <a:rPr lang="en-US" sz="2000" u="sng" dirty="0" err="1">
                <a:hlinkClick r:id="rId10"/>
              </a:rPr>
              <a:t>pngicon</a:t>
            </a:r>
            <a:r>
              <a:rPr lang="ru-RU" sz="2000" u="sng" dirty="0">
                <a:hlinkClick r:id="rId10"/>
              </a:rPr>
              <a:t>.</a:t>
            </a:r>
            <a:r>
              <a:rPr lang="en-US" sz="2000" u="sng" dirty="0" err="1">
                <a:hlinkClick r:id="rId10"/>
              </a:rPr>
              <a:t>ru</a:t>
            </a:r>
            <a:r>
              <a:rPr lang="ru-RU" sz="2000" u="sng" dirty="0">
                <a:hlinkClick r:id="rId10"/>
              </a:rPr>
              <a:t>//</a:t>
            </a:r>
            <a:r>
              <a:rPr lang="en-US" sz="2000" u="sng" dirty="0">
                <a:hlinkClick r:id="rId10"/>
              </a:rPr>
              <a:t>data</a:t>
            </a:r>
            <a:r>
              <a:rPr lang="ru-RU" sz="2000" u="sng" dirty="0">
                <a:hlinkClick r:id="rId10"/>
              </a:rPr>
              <a:t>/</a:t>
            </a:r>
            <a:r>
              <a:rPr lang="en-US" sz="2000" u="sng" dirty="0">
                <a:hlinkClick r:id="rId10"/>
              </a:rPr>
              <a:t>media</a:t>
            </a:r>
            <a:r>
              <a:rPr lang="ru-RU" sz="2000" u="sng" dirty="0">
                <a:hlinkClick r:id="rId10"/>
              </a:rPr>
              <a:t>/2/</a:t>
            </a:r>
            <a:r>
              <a:rPr lang="en-US" sz="2000" u="sng" dirty="0">
                <a:hlinkClick r:id="rId10"/>
              </a:rPr>
              <a:t>Book</a:t>
            </a:r>
            <a:r>
              <a:rPr lang="ru-RU" sz="2000" u="sng" dirty="0">
                <a:hlinkClick r:id="rId10"/>
              </a:rPr>
              <a:t>3.</a:t>
            </a:r>
            <a:r>
              <a:rPr lang="en-US" sz="2000" u="sng" dirty="0" err="1">
                <a:hlinkClick r:id="rId10"/>
              </a:rPr>
              <a:t>png</a:t>
            </a:r>
            <a:r>
              <a:rPr lang="ru-RU" sz="2000" u="sng" dirty="0"/>
              <a:t> книга</a:t>
            </a:r>
          </a:p>
          <a:p>
            <a:r>
              <a:rPr lang="en-US" sz="2000" dirty="0">
                <a:hlinkClick r:id="rId11"/>
              </a:rPr>
              <a:t>http://wav-library.net/sounds/cats/koshka_dovolno_mjaukaet_murlychet_i_laskaetsja_zvuk_mp3_skachat/190-1-0-15479</a:t>
            </a:r>
            <a:r>
              <a:rPr lang="ru-RU" sz="2000" dirty="0"/>
              <a:t>  мяуканье</a:t>
            </a:r>
          </a:p>
          <a:p>
            <a:r>
              <a:rPr lang="en-US" dirty="0">
                <a:hlinkClick r:id="rId12"/>
              </a:rPr>
              <a:t>http://www.mp3cut.ru</a:t>
            </a:r>
            <a:r>
              <a:rPr lang="ru-RU" dirty="0"/>
              <a:t>  онлайн приложение для обрезки аудиозаписей  в браузере</a:t>
            </a:r>
          </a:p>
        </p:txBody>
      </p:sp>
      <p:pic>
        <p:nvPicPr>
          <p:cNvPr id="3" name="Рисунок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749" y="-107576"/>
            <a:ext cx="1203960" cy="1203960"/>
          </a:xfrm>
          <a:prstGeom prst="rect">
            <a:avLst/>
          </a:prstGeom>
        </p:spPr>
      </p:pic>
      <p:sp>
        <p:nvSpPr>
          <p:cNvPr id="4" name="Стрелка: изогнутая влево 3">
            <a:hlinkClick r:id="rId15" action="ppaction://hlinksldjump"/>
          </p:cNvPr>
          <p:cNvSpPr/>
          <p:nvPr/>
        </p:nvSpPr>
        <p:spPr>
          <a:xfrm>
            <a:off x="10927080" y="5216762"/>
            <a:ext cx="731520" cy="1216152"/>
          </a:xfrm>
          <a:prstGeom prst="curvedLef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015807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6822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66130" y="419808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66822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66130" y="3391254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15807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17</a:t>
            </a:r>
          </a:p>
        </p:txBody>
      </p:sp>
      <p:sp>
        <p:nvSpPr>
          <p:cNvPr id="33" name="Прямоугольник 3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591209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66822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66130" y="4875129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11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34668" y="369008"/>
            <a:ext cx="2985300" cy="6120000"/>
            <a:chOff x="534668" y="369008"/>
            <a:chExt cx="2985300" cy="612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8" y="369008"/>
              <a:ext cx="2985300" cy="6120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72995" y="2934054"/>
              <a:ext cx="23086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/>
                <a:t>5 + 3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4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10015807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66822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8" name="Прямоугольник 2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66130" y="419808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66822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66130" y="3391254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05095" y="4875129"/>
            <a:ext cx="1424598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166822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66130" y="4875129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11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64364" y="306333"/>
            <a:ext cx="2890850" cy="6120000"/>
            <a:chOff x="664364" y="306333"/>
            <a:chExt cx="2890850" cy="612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4" y="306333"/>
              <a:ext cx="289085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72995" y="2934054"/>
              <a:ext cx="25779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10</a:t>
              </a:r>
              <a:r>
                <a:rPr lang="ru-RU" sz="8000" b="1" dirty="0"/>
                <a:t> </a:t>
              </a:r>
              <a:r>
                <a:rPr lang="en-US" sz="8000" b="1" dirty="0"/>
                <a:t>-</a:t>
              </a:r>
              <a:r>
                <a:rPr lang="ru-RU" sz="8000" b="1" dirty="0"/>
                <a:t> </a:t>
              </a:r>
              <a:r>
                <a:rPr lang="en-US" sz="8000" b="1" dirty="0"/>
                <a:t>4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0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Прямоугольник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015807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80016" y="419808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66822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66130" y="3391254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05095" y="4875129"/>
            <a:ext cx="1424598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166822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66130" y="4875129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11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34668" y="476155"/>
            <a:ext cx="3376521" cy="6120000"/>
            <a:chOff x="534668" y="476155"/>
            <a:chExt cx="3376521" cy="6120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8" y="476155"/>
              <a:ext cx="3376521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88235" y="3040734"/>
              <a:ext cx="23086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2</a:t>
              </a:r>
              <a:r>
                <a:rPr lang="ru-RU" sz="8000" b="1" dirty="0"/>
                <a:t> + </a:t>
              </a:r>
              <a:r>
                <a:rPr lang="en-US" sz="8000" b="1" dirty="0"/>
                <a:t>8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84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80016" y="419808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66822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6" name="Прямоугольник 3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66130" y="3391254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05095" y="4875129"/>
            <a:ext cx="1424598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166822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66130" y="4875129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11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02614" y="261860"/>
            <a:ext cx="2991052" cy="6120000"/>
            <a:chOff x="602614" y="261860"/>
            <a:chExt cx="2991052" cy="612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4" y="261860"/>
              <a:ext cx="2991052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65645" y="2918814"/>
              <a:ext cx="20649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7</a:t>
              </a:r>
              <a:r>
                <a:rPr lang="ru-RU" sz="8000" b="1" dirty="0"/>
                <a:t> </a:t>
              </a:r>
              <a:r>
                <a:rPr lang="en-US" sz="8000" b="1" dirty="0"/>
                <a:t>-</a:t>
              </a:r>
              <a:r>
                <a:rPr lang="ru-RU" sz="8000" b="1" dirty="0"/>
                <a:t> </a:t>
              </a:r>
              <a:r>
                <a:rPr lang="en-US" sz="8000" b="1" dirty="0"/>
                <a:t>6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10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80016" y="419808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7" name="Прямоугольник 3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105095" y="4875129"/>
            <a:ext cx="1424598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166822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66130" y="4875129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11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02614" y="431682"/>
            <a:ext cx="2943830" cy="6120000"/>
            <a:chOff x="602614" y="431682"/>
            <a:chExt cx="2943830" cy="61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4" y="431682"/>
              <a:ext cx="294383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24838" y="2829962"/>
              <a:ext cx="256512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15</a:t>
              </a:r>
              <a:r>
                <a:rPr lang="ru-RU" sz="8000" b="1" dirty="0"/>
                <a:t> +</a:t>
              </a:r>
              <a:r>
                <a:rPr lang="en-US" sz="8000" b="1" dirty="0"/>
                <a:t>2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3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80016" y="419808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66822" y="4875129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35" name="Прямоугольник 3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66130" y="4875129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11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34668" y="369008"/>
            <a:ext cx="2985300" cy="6120000"/>
            <a:chOff x="534668" y="369008"/>
            <a:chExt cx="2985300" cy="612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8" y="369008"/>
              <a:ext cx="2985300" cy="6120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38024" y="2949294"/>
              <a:ext cx="25779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14</a:t>
              </a:r>
              <a:r>
                <a:rPr lang="ru-RU" sz="8000" b="1" dirty="0"/>
                <a:t> </a:t>
              </a:r>
              <a:r>
                <a:rPr lang="en-US" sz="8000" b="1" dirty="0"/>
                <a:t>-</a:t>
              </a:r>
              <a:r>
                <a:rPr lang="ru-RU" sz="8000" b="1" dirty="0"/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0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0" y="546719"/>
            <a:ext cx="5600791" cy="5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591209" y="419808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18</a:t>
            </a:r>
          </a:p>
        </p:txBody>
      </p:sp>
      <p:sp>
        <p:nvSpPr>
          <p:cNvPr id="27" name="Прямоугольник 2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280016" y="419808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15807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1209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66822" y="1905531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6130" y="1905531"/>
            <a:ext cx="1513886" cy="1487571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15807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91209" y="3391254"/>
            <a:ext cx="1513886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0016" y="3391254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80016" y="4875129"/>
            <a:ext cx="1400692" cy="14857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64364" y="306333"/>
            <a:ext cx="2890850" cy="6120000"/>
            <a:chOff x="664364" y="306333"/>
            <a:chExt cx="2890850" cy="612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4" y="306333"/>
              <a:ext cx="2890850" cy="61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125280" y="2918814"/>
              <a:ext cx="20649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/>
                <a:t>8</a:t>
              </a:r>
              <a:r>
                <a:rPr lang="ru-RU" sz="8000" b="1" dirty="0"/>
                <a:t> </a:t>
              </a:r>
              <a:r>
                <a:rPr lang="en-US" sz="8000" b="1" dirty="0"/>
                <a:t>-</a:t>
              </a:r>
              <a:r>
                <a:rPr lang="ru-RU" sz="8000" b="1" dirty="0"/>
                <a:t> </a:t>
              </a:r>
              <a:r>
                <a:rPr lang="en-US" sz="8000" b="1" dirty="0"/>
                <a:t>6</a:t>
              </a:r>
              <a:endParaRPr lang="ru-RU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107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AE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355</Words>
  <Application>Microsoft Office PowerPoint</Application>
  <PresentationFormat>Широкоэкранный</PresentationFormat>
  <Paragraphs>175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Считай, не зевай!</dc:title>
  <dc:creator>Артём Кулаков</dc:creator>
  <cp:lastModifiedBy>Артём Кулаков</cp:lastModifiedBy>
  <cp:revision>19</cp:revision>
  <dcterms:created xsi:type="dcterms:W3CDTF">2016-08-09T18:27:08Z</dcterms:created>
  <dcterms:modified xsi:type="dcterms:W3CDTF">2016-08-11T17:27:10Z</dcterms:modified>
</cp:coreProperties>
</file>